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9" r:id="rId5"/>
    <p:sldId id="271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>
        <p:scale>
          <a:sx n="113" d="100"/>
          <a:sy n="113" d="100"/>
        </p:scale>
        <p:origin x="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0T13:15:02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609 1 24575,'-91'9'0,"0"0"0,0 0 0,-1 0 0,1 0 0,0-1 0,94 6 0,-10 40 0,53-41 0,37-15 0,19-5 0,-1 3-1327,-7 4 1,12 0 0,5 0 0,-3 0 0,-11 0 0,-18 0 1326,3 0 0,-14 0 0,-12 0 0,-1 0 1028,7-1 1,-5 2-1029,10 8 1293,14-7-1293,-18 17 0,0-17 0,-13 15 4425,10-15-4425,-23 13 182,9-14-182,-13 7 0,0-8 0,-9 0 0,-2 0 0,-10 0 0,0 5 0,0-3 0,1 3 0,-1-5 0,-1 0 0,1 6 0,-1 0 0,1 7 0,1-1 0,8 9 0,3 3 0,9 9 0,4 14 0,-2-11 0,2 4 0,-11-9 0,-4-15 0,-8 6 0,-7-10 0,-2 0 0,-5 0 0,-10-5 0,-20 8 0,-54-13 0,-6 8-761,30-9 0,-3-2 761,-10 1 0,-3 0 0,-3 0 0,-2 0 0,-8 0 0,-2 0-801,24 0 1,0 0-1,0 0 801,-22 0 0,-2 0 0,23 1 0,-1 0 0,-1-3 0,1-6 0,-1-3 0,2-1 0,-23-3 0,2-4-608,-2-11 1,7-4 607,27 8 0,3 1 0,1 4 0,4 1 0,-1-16 1231,3 23-1231,29-7 2404,-2 13-2404,26 0 1504,19 1-1504,18 6 0,38 0 0,4 0-368,-35 0 1,2 0 367,-2 0 0,2 0 0,10 0 0,-1 0 0,-7 0 0,0 0 0,8 0 0,-1 0 0,-9 0 0,-1 0 0,0 0 0,0 0 0,0 0 0,0 0 0,34 0 0,-18 0 0,-20 0 0,-14 0 0,-9 0 0,-3 0 735,-8 0-735,-1 0 0,0 0 0,-5-4 0,-2-3 0,-5-4 0,0-1 0,0 0 0,0-1 0,0-9 0,0 8 0,0-17 0,-15 7 0,-3-3 0,-16 3 0,1 8 0,-1-1 0,1 0 0,15 8 0,3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0T13:15:17.2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1521 1039 24575,'-28'-3'0,"-3"0"0,-5 3 0,6 0 0,-50 0 0,28 0 0,-29 0 0,-5 0 0,3 0 0,13 0 0,4 0 0,22 0 0,11 0 0,13 0 0,4 0 0,7 0 0,37 0 0,15-12 0,15 9 0,12-21 0,-7 15 0,1-14 0,17 7 0,-17-7 0,7 9 0,-18-3 0,-2 5 0,-10 2 0,-6 4 0,-2-3 0,-7 5 0,-6-1 0,5-3 0,-10 7 0,0-5 0,-2 5 0,-7-3 0,5 1 0,-6-4 0,-28-6 0,7 7 0,-33-8 0,-5 6 0,-12 2 0,-19 0 0,0 0 0,-12 4 0,29-4 0,-25-1 0,28 6 0,-20-12 0,19 12 0,5-10 0,26 10 0,8-7 0,11 7 0,7-4 0,4 4 0,40-14 0,9 12 0,53-16-492,-42 17 0,3 2 345,5-7 1,3-1 146,6 7 0,-2 0 0,-16-3 0,-1 0 0,14 4 0,-1 0-734,26 0 734,-29 0 0,0 0 0,25 0 0,-4 0 0,-31 0 0,-3 0 0,-20 0 983,-4 0-738,-16 0 538,-1 0-783,-33 0 0,1 0 0,-45 0 0,3-6 0,-32 4-492,42-1 0,-3 0 278,-5 3 0,-3 0 214,-20 1 0,-3-2-492,7-3 0,-2-1 0,-12 5 0,-1-2 425,6-7 0,5 0 67,22 8 0,2 0-402,-14-3 0,3 0 402,-20-4 0,31 4 0,0 0 0,-27-5 0,15-3 0,30 11 983,11-8-770,16 9 770,-1-7 0,12 6 0,-1-4-810,33-2-173,0-1 0,45-5 0,-5 7 0,-13-2 0,4 1-492,0 6 0,3 0 113,26-7 0,3-1 379,-6 8 0,-2 0 0,-9-7 0,-2 0-492,5 8 0,-4-1 393,-17-6 1,-1 1-32,5 5 1,0 0 129,-6-6 0,-4 0 0,15 6 0,-20-5 983,-10 6-359,-16 0 359,1-3-694,-12 3 14,3-3-303,-20-11 0,-2 6 0,-41-19 0,5 9 0,-45-4 0,16 3-236,24 10 0,0 2 236,-24-7 0,25 6 0,0 1 0,-37-1 0,41 5 0,-2-1 0,-4 0 0,1 1 0,-34 1 0,2-5 0,22 7 0,21 0 0,9 0 0,18 0 0,-3 0 0,17 0 472,35 0-472,16-6 0,48-3 0,-41 6 0,2-2-492,11-3 0,4 1 170,8 5 1,-1 1 321,-13-6 0,1 0 0,15 5 0,0 2 0,-22-3 0,-1 0 0,12-1 0,0 1-96,-13-1 0,-5 0 96,24-5 0,-18-2 0,-25 10 0,-7-4 0,-13 3 983,-6 1-355,-4-3-420,-30-10-208,9 4 0,-34-9 0,15 9 0,-7 0 0,-8-2 0,-3 6 0,-9 1 0,1-1 0,0 5 0,0-4 0,-1 5 0,2 0 0,7 0 0,3 0 0,15 0 0,3 0 0,11 0 0,-3 0 0,13 0 0,-8 0 0,13 0 0,-2 0 0,50 0 0,-21 0 0,62 0 0,-24 0 0,-2 0 0,21 0 0,-20 0 0,17 0 0,6 0 0,-26 0 0,6 4 0,-26-3 0,-2 4 0,-13-5 0,-1 0 0,-9 0 0,-1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0T13:15:24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2242 1656 24575,'-50'0'0,"-25"0"0,-2 0 0,-1 0 0,8 0 0,18 0 0,-9 0 0,8 0 0,15 0 0,6 0 0,12 0 0,-1 0 0,6 0 0,6 0 0,0-3 0,1 2 0,34-4 0,5 5 0,47-2 0,9 2-984,11 0 972,-36 0 1,1 0 11,-5 0 0,-2 0 0,-4-3 0,-1 1-103,43 0 103,-19-10 0,-1 5 0,-2-6 0,-26 3 0,-4 3 0,-16-1 983,-6 4-964,-4 0 89,-8 1-108,0 0 0,2 3 0,-3-5 0,5 0 0,-7-3 0,1 0 0,-3-3 0,3 1 0,-6-3 0,6-1 0,-5 0 0,2-5 0,-3-1 0,0-14 0,0-1 0,0-7 0,0 1 0,-5-1 0,-10 5 0,-9-7 0,-1 18 0,-11-7 0,14 17 0,-19 0 0,7 7 0,-17 5 0,-1 4 0,-9 0 0,-1 0 0,10 0 0,-7 0 0,14 4 0,-5 7 0,15 3 0,-5 2 0,18-1 0,-5-6 0,14 1 0,-1-3 0,4-1 0,1-2 0,46-2 0,-11-2 0,56 0 0,-17 6 0,20 2 0,-10 5 0,7 1 0,-7-1 0,-1 1 0,-11-2 0,-19-2 0,-17-1 0,-8-1 0,-9-2 0,-1 0 0,-4-1 0,-2 4 0,-15-1 0,3 3 0,-25-6 0,4 2 0,-20 0 0,-3-1 0,-8-1 0,8-5 0,2 0 0,9 0 0,13 0 0,3 0 0,12 0 0,7-1 0,29-13 0,4 0 0,34-12 0,4 1 0,10-1 0,15-18-406,-4 6 406,-12-11-404,-16 16 0,-1 0 404,5-11 0,-7 8 0,-1-1 0,8-11 0,0 0 0,-10 5 0,-19 17 0,-14 4 390,-9 12-390,-3 1 824,-3 4-824,-33-5 0,-5 5 0,-13 2 0,-6-1 0,2-1 0,-3 2-492,-22 2 0,-4 0 60,1-8 0,-1 1-60,-15 6 0,-2 2 0,-2-5 0,3 1 350,18 4 0,1 0-350,-15 0 0,5 0 371,33 0 1,2 0-136,-17 0 1,0 0 255,-30 0 0,3 0 983,31 0-513,5 0 513,19 5 0,7 0 0,-5 5-239,13 3-54,-6 1-690,7-1 0,0 3 0,6-7 0,1 2 0,9-5 0,1 0 0,26 3 0,14-5 0,23 8 0,30-11 0,-34 6 0,3 0-492,9-6 0,5 0 0,27 7 0,6 2 164,-33-5 0,1-2 0,3 2 0,12 3 0,4 0 0,0-1 0,5-1 0,1-2 0,-1-1 0,-4 1 0,-2 0 0,2-1 0,4-2 0,2-2 0,-3 1 0,-9 0 0,-2 0 0,-4 0-164,8 0 0,-3 0 488,5 0 0,-6 0 4,13 0 439,-36 0 0,-1 0-439,30 0 983,-30 0 0,-20 0 0,-17 0 0,-9 0 0,-3-3 0,-51-11 0,-5-11-717,-1 9 0,-6-1-758,-6-7 0,-5-1 304,-13 0 0,-5 0-140,21 5 0,-1-1 0,-3 0 0,-9 2 0,-2 1 0,1-1 0,4-2 0,0-1 0,3 3-164,-18 0 0,2 3 278,0-4 1,6 2-112,29 10 1,2 1 324,-14-1 0,2-1 983,-17-4-555,5 4 555,45 5 0,3 4 0,16 0 0,7 0 0,58 0-364,0 0-619,0 0 0,5 0 0,39 0 0,-10 0-334,-36 0 0,0 0 334,36 0 0,11 0 0,-4 0 0,-40 0 0,-1 0 0,17 0-11,-18 0 1,-2 0 10,3 0 0,16-6 0,-18 0 0,-10-8 0,-10 7 667,-12-4-667,-6 8 22,-6 0-22,-42-12 0,-12 6 0,-38-11 0,-14 5-492,43 3 0,-4 0 174,-12 2 1,-4 0 317,-5-2 0,-2-2 0,-8-1 0,1 1 0,5 4 0,4-1 0,17-1 0,2-1-342,-8 0 1,3 1 341,-16-3 0,26 0 0,1 0 0,-12 1 0,12 0 0,21 6 0,17 7 983,1-5-406,10 5 165,28-1-742,9 2 0,28 0 0,12 0 0,3 0 0,-1 0 0,9 0 0,-9 0 0,10 0 0,-10 0 0,-10 0 0,-5 0 0,-15 0 0,0 0 0,-5 0 0,-11 0 0,5 0 0,-12 0 0,-2 0 0,-6 0 0,1 0 0,-4 0 0,3 0 0,-7 0 0,-40 0 0,8 4 0,-56 10 0,4 1 0,23 0 0,-4 0-492,-11-4 0,-4-2 119,-6 4 0,-2 1 373,2-1 0,-1 0 0,-5-2 0,-1 0 0,7 2 0,1 0 0,-2-3 0,0-1 0,-6 1 0,2-1 0,10-3 0,4-2-329,10 1 1,1-1 328,-1 0 0,3-1 0,-32-1 0,35 1 0,-1 1 0,-43-4-240,13 0 240,5 0 0,26 0 0,-5 0 0,18 0 983,7 0-319,8 0 44,2 0-708,10 0 272,0 0-272,2 0 0,7 0 0,-7 0 0,1 0 0,2 0 0,-5 0 0,5 0 0,0 0 0,-3 0 0,7 0 0,-5 0 0,3 0 0,-2 0 0,0 0 0,0 0 0,-1 0 0,-2 0 0,0 0 0,-1 0 0,0 0 0,4-2 0,-2-2 0,6-1 0,-3-1 0,4-5 0,2 4 0,1-8 0,2 9 0,0-9 0,2 9 0,10-7 0,-1 7 0,21 1 0,-10-2 0,18 1 0,-5 1 0,6-4 0,1 3 0,0 0 0,8-4 0,-6 9 0,15-5 0,-15 2 0,7 3 0,-9-4 0,0 5 0,-1 0 0,-6 0 0,-2 0 0,-7 0 0,-9 0 0,1 0 0,-12 0 0,3 0 0,2 0 0,-4 0 0,5 0 0,-3 0 0,-3 0 0,8 0 0,-5 0 0,11 0 0,-5 0 0,9 0 0,-3 0 0,12 0 0,-5 0 0,5 4 0,-7-3 0,-6 6 0,-1-7 0,-9 3 0,-1-3 0,-56 0 0,19 0 0,-23 0 0,-2 0 0,3 0 0,-42 0 0,26 0 0,-19 0 0,0 0 0,11 0 0,2 0 0,10 0 0,9 0 0,10-4 0,10 3 0,12-5 0,2 5 0,5-5 0,4 5 0,2-4 0,0 2 0,1-2 0,40-1 0,-9 8 0,57 15 0,-15 5 0,18 12 0,-10-13 0,8 5 0,-8-11 0,0 5 0,-2-7 0,-20-2 0,-9-5 0,-10-1 0,-12-5 0,-6 0 0,-2 0 0,-7 0 0,4 0 0,-2-12 0,0 6 0,-3-9 0,0 8 0,-5 1 0,3-6 0,-3 4 0,-2-2 0,-11 6 0,2 2 0,-14-2 0,4 3 0,-4-3 0,-9 4 0,0 0 0,-8-4 0,0 3 0,0-9 0,0 9 0,0-4 0,8 5 0,-6 0 0,5-4 0,0 2 0,2-2 0,7 4 0,0 0 0,0-4 0,5 3 0,-3-3 0,9 4 0,0 0 0,2 0 0,7 0 0,-5 0 0,3-2 0,-6 1 0,5-1 0,-1 2 0,2-2 0,0-3 0,0-1 0,1-1 0,-1-5 0,2 6 0,-6-9 0,5 5 0,-3-4 0,4 1 0,-1-1 0,-3 3 0,3 2 0,0 3 0,3-1 0,25 3 0,-6 0 0,21 4 0,-10 0 0,0 0 0,7 0 0,2 0 0,26 0 0,-6 0 0,39 0-492,-44 0 0,1 0 308,12 0 0,3 0 184,5 0 0,-2 0 0,-17 0 0,3 0 0,38 0 0,-3 0 0,-6 0 0,-1 0 0,4 0 0,-18 0 0,-4 0 0,-4 0 0,1 0 0,10 0 0,0 0-345,-17 0 0,-1 0 345,46 0 0,-45 0 0,0 0 0,35 0 0,3 0 0,-6 0 0,0 0 0,10 0 0,-12 0-157,-10 0 157,7 6 0,-18 1 0,18 7 0,5 0 0,-18-1 0,-10-5 0,-2 0 0,-4 3 0,-1-3 0,1-1 0,13 6 0,19-5 0,-1 4 0,-9-10 0,7 10 0,-26-10 0,13 4 983,-32-6-674,5 0 423,-16 0-732,0 0 175,-5 0-175,-2 0 0,-5 0 0,-4 0 0,2 0 0,-6 0 0,7 0 0,-1 3 0,-2-3 0,1 5 0,-2-2 0,-3 0 0,9 2 0,-8-2 0,4 0 0,-4 1 0,-1 1 0,-28 5 0,-10 1 0,-29 2 0,-23-6 0,-5 5-301,33-11 0,0 0 301,-33 11 0,-6-10 0,9 10 0,8-4 0,-6 0 0,23 3 0,15-10 0,10 8 0,17-9 0,9 3 0,1-3 602,50 2-602,-14-1 0,39 0 0,-24-1 0,-1 0 0,10 0 0,-7 0 0,6 0 0,-8 0 0,0 0 0,-7 0 0,5 0 0,-12 0 0,5 0 0,-7 0 0,-6-3 0,-5 3 0,-6-3 0,-2 3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0T13:15:29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872 363 24575,'24'3'0,"-4"0"0,-12-3 0,-57 0 0,8 0 0,-52 0 0,7 0 0,-3 0 0,0 0 0,38 0 0,1 0 0,-24 0 0,0 7 0,5 2 0,22 0 0,0-1 0,15-8 0,15 0 0,2 0 0,52 0 0,1 0 0,43 0 0,-10 0 0,15 9 0,2-7-306,-36 7 1,0 1 305,37-8 0,-38 3 0,-2-1 0,14-4 0,19 8 0,-22-6 0,-11 6 0,5-8 0,-29 0 0,8 5 611,-17-4-611,6 5 0,-12-6 0,11 0 0,-10 0 0,4 3 0,-7-2 0,7 3 0,-5-4 0,5 0 0,-6 0 0,-1 0 0,5 0 0,-5 0 0,-23-19 0,-11-10 0,-35-12 0,-8-15 0,-3 18-289,26 8 0,1 0 289,-30-9 0,24 14 0,1 0 0,-25-11 0,2 0 0,17 11 0,21 5 0,9 8 0,11 6 0,6 2 578,4 0-578,34 3 0,-1-3 0,55 4 0,13 0-359,-43 0 1,1 0 358,0 0 0,-1 0 0,6 6 0,0-1 0,-5-4 0,2 1 0,15 8 0,2 1 0,-11-5 0,1 0-492,6 5 0,1 2 373,-7-2 0,0 0 119,0-4 0,0-1 0,8 5 0,-3-1 0,-13-4 0,-1 0-196,7 5 1,-1 0 195,29 1 0,-3 5 0,-27-15 0,-3 12 658,-21-12-658,-3 10 245,-15-7 1,-6 1 0,-7-2 0</inkml:trace>
  <inkml:trace contextRef="#ctx0" brushRef="#br0" timeOffset="2706">4901 258 24575,'-71'4'0,"16"-1"0,0-2 0,-27-1-492,4 0 0,-4 0 0,16 0 0,1 0 0,-1 0 0,0 0 361,-13 0 0,2 0 131,18 5 0,1 1 0,-24 0 0,0 1 0,17 4 0,4 1 456,6-1 1,3-1-457,-22 1 550,27-3-550,21-8 0,11 0 0,102 0 0,-22 9 208,7-4 0,5 1-208,-15 5 0,-2 1 0,-8-6 0,4-1 0,36 8 0,-1-2 0,-39-8 0,1-2 0,42 6 0,7-1-492,-8-5 0,-3-2 27,-18 1 1,1 0 464,-6 0 0,4 0 0,-7 0 0,-7 0 0,-4 0-109,2 0 0,-1 0 109,-1 0 0,-5 0 0,1 0 0,-6 0 983,-27 0-852,-2 0 852,-11 3 0,-39 10-856,-39 14-127,18-13 0,-7 0-492,-17 9 0,-4 2 0,-9-3 0,-5-1 164,20-6 0,-3 0 0,-4 0 82,12-3 0,-3 0 0,0-1 0,3 0-82,-7-1 0,2 0 0,-1-1 0,-16 2 0,-3 0 0,7-1-164,2 3 0,3 0 164,17-3 0,-3 0 0,2-2-164,-16 0 0,4-1 598,7 5 1,5-3-107,15-7 0,3-1 983,-33 8 0,26-9 0,12 0 0,14 0 0,17 0 0,1 0 0,7 0 0,0 0 0,58 0-928,-8 0-55,9 0 0,6 0 0,32 0 0,0 0-278,-38 0 0,-1 0 278,39 0 0,0 0 0,11 0 0,-11 0 0,0 0 0,-39 0 0,1 0 0,38 0 0,0 0 0,-38 0 0,-1 0 0,24 0 0,0 0 0,-18 0 0,-12 0 0,-9 0 0,-10 0 0,-10 0 556,-6 0-556,-1 0 0,5 0 0,3 0 0,4 0 0,3 0 0,-6 0 0,14 0 0,-12 0 0,23 0 0,19 0 0,16 0 0,-26 0 0,3 0-319,7 0 0,0 0 319,33 0 0,-27 0 0,0 0 0,26 0 0,-33 0 0,0 0 0,30 0 0,-16 0 0,-27 0 0,-15 0 0,-15 0 0,-2 0 0,-79 0 0,4 0 0,0-1 0,-7 2-492,-3 5 0,-2 0 390,-4-5 0,0 1 102,8 8 0,-1 0 0,-20-8 0,1-2 0,29 3 0,1 2 0,-23 0 0,-2 0 0,10 2 0,2 0-278,6-1 0,3 1 278,7 2 0,4 0 0,-23 0 0,27 0 0,15 3 0,8-6 983,8 1-195,1 1-177,13-7-611,29 2 0,15-3 0,42 0 0,5 0-479,1 0 479,10 0-490,-47 0 0,1 0 490,0 0 0,0 0 0,9 0 0,-4 0 0,19 0 0,-7 6 0,-36-4 0,-3 4 456,-15-6-456,-6 4 983,-7 0-963,-24 7-20,-49 5 0,11-6 0,-4 1-492,-2 0 0,-4 1 165,-22 1 0,0 0 327,24-1 0,1-1 0,-18 2 0,1-1 0,18-4 0,2-2-137,-1-1 0,4 0 137,-19 2 0,16-6 0,30 6 0,16-7 0,7 3 983,36 9-353,3 0-331,36 9-299,-6-4 0,25 11 0,-10-8 0,11 17 0,-15-18 0,1 15 0,-1-14 0,0 6 0,-12-10 0,-3 0 0,-22-3 0,-1 0 0,-10-7 0,-6-1 0,-2-5 0,-7 0 0,0 0 0,4 0 0,-3 0 0,3 0 0,-3 0 0,-1 0 0,4 0 0,-2 0 0,2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30T13:15:34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3172-B300-B14E-A022-B2BEF67D5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1C255-BDD0-3D42-BD46-C57F8C975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8904-B236-CC47-B22A-E784A869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3DD8C-CD2D-5344-B9C5-04C6BED8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60F4-4FA1-C24A-AECF-5E1634A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0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1137-E634-5048-9940-AB983D28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EB1F5-AE29-8B42-A86F-AB1F23B00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8AB4D-FA0B-8F42-AC46-A117C798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6E3E5-47AB-864C-8383-0F8B9B8D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63E1-C5D0-9644-B36C-6AC355BF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9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1F438-7CB2-9647-AD7C-9462D71AB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038F5-1F56-BA4A-B1B9-742F95CCB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80BB0-316C-2D4A-B84C-54132633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235E-DBE9-6C48-952C-9F379D32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1C95-1177-964F-84FA-12F29512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9FDB-8AB2-954D-BA41-DF2529E0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7FB8F-6976-4A40-89D8-32D7BB14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8EDED-76EC-744B-8D56-8AB1D9FA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A69E5-A917-074A-9AC7-99DE4DBC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7B24-0497-134A-8236-C3F6B082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1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800F-9928-AC48-BD09-9299C249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1ABD8-E93A-6841-A7CB-E64507EE2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2BD8D-AA9F-7A48-AE21-ECD1A925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3733A-82B3-1A46-A9A2-C81279CB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1FC09-4572-3C46-A8DA-8A0A95EF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AB2E-AD71-744C-8AF3-C680415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9B84-426A-EE4D-A4B4-21985F488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FA182-6105-C047-9DE3-E32F9144F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2DD05-125C-9C47-8536-B6A85CCD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B622C-9602-024C-81EC-CCF4ACDA9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567CA-88FE-6F4A-ACCB-EBA9703D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C84F-3E6E-124E-842A-BD2212B0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D6B7B-2CC9-D74D-93FD-DE368CEC9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9A56E-02AA-6B49-B869-4C8DE21ED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1DD99-23C1-1645-B26E-287D04DD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7B05E-9064-8147-AB18-77AE4B443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A30FD-6606-DB4A-8738-C24BA929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10B67-7110-7B49-B774-9B8D0BA7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838AE-4568-3F42-813D-32FC447F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ABC4-5BFD-2148-A740-E48D3A1B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9B91C-206E-8D44-8CA3-69FD2CCB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867F4-480F-7B49-A04C-BFB26759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4694A-0E55-E346-8F3D-C100E3CA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3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F4C61-6C46-4A48-82A6-BD7E5CD3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A3FA4-F6BC-E941-9898-31092C932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4FE7A-8AAE-9344-A62E-2DFFC646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0174-AACE-E041-903E-ECFF32B8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97ED1-0DBE-4447-9C14-9727DA3A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6224D-BAD7-5C43-A7D4-848DE149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0CB35-7C0F-564F-9B2A-485F7522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8D14A-62C1-0A43-AEE5-5646A7BC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EABA-CCF0-4F44-B27A-BCA28FFA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9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BBE4-4993-634E-ACAE-75075E5D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12BFF-C2BA-1B44-9B07-066EAD740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987DF-30C5-2C4B-81B4-68BCE33C6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EEA77-C922-2E46-9284-9D8BE666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E449A-8768-F246-9DE2-733288FC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F539D-9801-FE49-886E-369DCE23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E8A88-37CC-B341-AE9B-0EDFAEFE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F250-9F5B-1C43-B74C-3FDDFFB69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97BE-B9B9-5A41-AD70-629F206D2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53F6-6D1F-1643-80DF-6CF5334C3DD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EAC72-FB9D-0D47-B7F3-5C9BE53CA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1B66C-B5FC-E14A-B162-F39A005B1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F5042-B580-3740-9580-190ABC7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4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C9C02-E31B-5F4B-A35B-E7678600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7" y="1048471"/>
            <a:ext cx="11208726" cy="47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2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AEAB-86B9-FC4E-8CB9-D54FF436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Validation of the predictive function of TET1-MUT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AFDA3-ECD9-244A-8267-975D8F547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22" y="1859492"/>
            <a:ext cx="8756562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53D72-0481-0B4A-84CF-16EDA2F76435}"/>
              </a:ext>
            </a:extLst>
          </p:cNvPr>
          <p:cNvSpPr txBox="1"/>
          <p:nvPr/>
        </p:nvSpPr>
        <p:spPr>
          <a:xfrm>
            <a:off x="353887" y="3157998"/>
            <a:ext cx="2061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was significantly longer than that of TET1-WT patients nearly equal to that of MSI-H patients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4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B2373-9892-4848-BB56-DC41CB73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Stratification analysis in</a:t>
            </a:r>
            <a:r>
              <a:rPr lang="zh-CN" altLang="en-US" dirty="0"/>
              <a:t> </a:t>
            </a:r>
            <a:r>
              <a:rPr lang="en-US" dirty="0"/>
              <a:t>subgroups </a:t>
            </a:r>
            <a:endParaRPr lang="en-US" sz="5400" dirty="0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7E0E-C15E-DB43-9147-04099E2F1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51" r="3" b="6681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82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6254-A8B9-7747-9DF9-3DF079DC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50" y="5635631"/>
            <a:ext cx="11240911" cy="1339497"/>
          </a:xfrm>
        </p:spPr>
        <p:txBody>
          <a:bodyPr>
            <a:normAutofit/>
          </a:bodyPr>
          <a:lstStyle/>
          <a:p>
            <a:r>
              <a:rPr lang="en-US" sz="2100" dirty="0"/>
              <a:t>TET1-MUT was associated with enhanced tumor immunogenicity and activated anti-tumor immunity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198DA-0B7D-D447-9271-EF628D5A8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889" y="536395"/>
            <a:ext cx="4003949" cy="5099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20C77-DEFA-0F47-A262-FEDFA577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06" y="536396"/>
            <a:ext cx="3939016" cy="50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2FC3-64B1-5442-8FDF-EAAA5013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Heatmap depicting the mean differences in immune-related gene mRNA expressions between TET1-MUT and TET1-WT tumors across different cancer types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BC6BCD-CA46-1F41-AE7A-998BDBA24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473" y="207912"/>
            <a:ext cx="3661456" cy="3881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0DE4C-137E-494C-9815-F1CE19A5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20"/>
          <a:stretch/>
        </p:blipFill>
        <p:spPr>
          <a:xfrm>
            <a:off x="2082875" y="2148659"/>
            <a:ext cx="3045924" cy="412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318185-7874-1A41-AC53-F637DAD6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70" y="4062257"/>
            <a:ext cx="2869743" cy="26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9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65F4-CC0E-6A40-B272-6E15B5F6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zh-CN" sz="5000" dirty="0"/>
              <a:t>The major categories of immunotherapy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E9E278-EF79-AE42-8175-B558FFF591F1}"/>
                  </a:ext>
                </a:extLst>
              </p14:cNvPr>
              <p14:cNvContentPartPr/>
              <p14:nvPr/>
            </p14:nvContentPartPr>
            <p14:xfrm>
              <a:off x="1703902" y="1117732"/>
              <a:ext cx="837360" cy="21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E9E278-EF79-AE42-8175-B558FFF591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5262" y="1109092"/>
                <a:ext cx="8550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BBE984-0DB4-1A44-9B4A-CF8EC72C521D}"/>
                  </a:ext>
                </a:extLst>
              </p14:cNvPr>
              <p14:cNvContentPartPr/>
              <p14:nvPr/>
            </p14:nvContentPartPr>
            <p14:xfrm>
              <a:off x="956086" y="806372"/>
              <a:ext cx="723960" cy="37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BBE984-0DB4-1A44-9B4A-CF8EC72C52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086" y="743732"/>
                <a:ext cx="84960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13397C-1843-854A-B73A-015ACAEFB818}"/>
                  </a:ext>
                </a:extLst>
              </p14:cNvPr>
              <p14:cNvContentPartPr/>
              <p14:nvPr/>
            </p14:nvContentPartPr>
            <p14:xfrm>
              <a:off x="1248766" y="719252"/>
              <a:ext cx="1541520" cy="59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13397C-1843-854A-B73A-015ACAEFB8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126" y="656612"/>
                <a:ext cx="16671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447362-8B0C-EA41-BB0F-F2C417994CF4}"/>
                  </a:ext>
                </a:extLst>
              </p14:cNvPr>
              <p14:cNvContentPartPr/>
              <p14:nvPr/>
            </p14:nvContentPartPr>
            <p14:xfrm>
              <a:off x="4099696" y="648657"/>
              <a:ext cx="2010960" cy="55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447362-8B0C-EA41-BB0F-F2C417994C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7056" y="586017"/>
                <a:ext cx="21366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0F21C3-6ADE-1646-9B8D-E8C2C0026E65}"/>
                  </a:ext>
                </a:extLst>
              </p14:cNvPr>
              <p14:cNvContentPartPr/>
              <p14:nvPr/>
            </p14:nvContentPartPr>
            <p14:xfrm>
              <a:off x="8434816" y="14096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0F21C3-6ADE-1646-9B8D-E8C2C0026E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2176" y="1346697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CD82E49C-913E-A849-ABB7-1C72C0816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515466" y="930786"/>
            <a:ext cx="5972082" cy="51208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6B5E4B-7BFA-FB48-9024-F689EDBC6E44}"/>
              </a:ext>
            </a:extLst>
          </p:cNvPr>
          <p:cNvSpPr txBox="1"/>
          <p:nvPr/>
        </p:nvSpPr>
        <p:spPr>
          <a:xfrm>
            <a:off x="8630176" y="6303685"/>
            <a:ext cx="324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Zemin Zhang</a:t>
            </a:r>
            <a:r>
              <a:rPr lang="zh-CN" altLang="en-US" dirty="0"/>
              <a:t> </a:t>
            </a:r>
            <a:r>
              <a:rPr lang="en-US" altLang="zh-CN" dirty="0"/>
              <a:t>et al.,</a:t>
            </a:r>
            <a:r>
              <a:rPr lang="zh-CN" altLang="en-US" dirty="0"/>
              <a:t> </a:t>
            </a:r>
            <a:r>
              <a:rPr lang="en-US" altLang="zh-CN" dirty="0"/>
              <a:t>2020,</a:t>
            </a:r>
            <a:r>
              <a:rPr lang="zh-CN" altLang="en-US" dirty="0"/>
              <a:t> </a:t>
            </a:r>
            <a:r>
              <a:rPr lang="en-US" altLang="zh-CN" dirty="0"/>
              <a:t>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A4C9-5433-8541-BE2F-9C5141FF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Immune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 </a:t>
            </a:r>
            <a:r>
              <a:rPr lang="en-US" altLang="zh-CN" dirty="0"/>
              <a:t>blockade</a:t>
            </a:r>
            <a:r>
              <a:rPr lang="zh-CN" altLang="en-US" dirty="0"/>
              <a:t> </a:t>
            </a:r>
            <a:r>
              <a:rPr lang="en-US" altLang="zh-CN" dirty="0"/>
              <a:t>biomarker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45BF9-CB67-CE4F-9B26-F691F6A5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Target</a:t>
            </a:r>
            <a:r>
              <a:rPr lang="zh-CN" altLang="en-US" dirty="0">
                <a:highlight>
                  <a:srgbClr val="C0C0C0"/>
                </a:highlight>
              </a:rPr>
              <a:t> ：</a:t>
            </a:r>
            <a:r>
              <a:rPr lang="en-US" dirty="0">
                <a:highlight>
                  <a:srgbClr val="C0C0C0"/>
                </a:highlight>
              </a:rPr>
              <a:t> PD-1</a:t>
            </a:r>
            <a:r>
              <a:rPr lang="en-US" altLang="zh-CN" dirty="0">
                <a:highlight>
                  <a:srgbClr val="C0C0C0"/>
                </a:highlight>
              </a:rPr>
              <a:t>(T</a:t>
            </a:r>
            <a:r>
              <a:rPr lang="zh-CN" altLang="en-US" dirty="0">
                <a:highlight>
                  <a:srgbClr val="C0C0C0"/>
                </a:highlight>
              </a:rPr>
              <a:t> </a:t>
            </a:r>
            <a:r>
              <a:rPr lang="en-US" altLang="zh-CN" dirty="0">
                <a:highlight>
                  <a:srgbClr val="C0C0C0"/>
                </a:highlight>
              </a:rPr>
              <a:t>cell)</a:t>
            </a:r>
            <a:r>
              <a:rPr lang="en-US" dirty="0">
                <a:highlight>
                  <a:srgbClr val="C0C0C0"/>
                </a:highlight>
              </a:rPr>
              <a:t>; CTLA-4</a:t>
            </a:r>
            <a:r>
              <a:rPr lang="en-US" altLang="zh-CN" dirty="0">
                <a:highlight>
                  <a:srgbClr val="C0C0C0"/>
                </a:highlight>
              </a:rPr>
              <a:t>(T</a:t>
            </a:r>
            <a:r>
              <a:rPr lang="zh-CN" altLang="en-US" dirty="0">
                <a:highlight>
                  <a:srgbClr val="C0C0C0"/>
                </a:highlight>
              </a:rPr>
              <a:t> </a:t>
            </a:r>
            <a:r>
              <a:rPr lang="en-US" altLang="zh-CN" dirty="0">
                <a:highlight>
                  <a:srgbClr val="C0C0C0"/>
                </a:highlight>
              </a:rPr>
              <a:t>cell)</a:t>
            </a:r>
            <a:r>
              <a:rPr lang="zh-CN" altLang="en-US" dirty="0">
                <a:highlight>
                  <a:srgbClr val="C0C0C0"/>
                </a:highlight>
              </a:rPr>
              <a:t>和</a:t>
            </a:r>
            <a:r>
              <a:rPr lang="en-US" dirty="0">
                <a:highlight>
                  <a:srgbClr val="C0C0C0"/>
                </a:highlight>
              </a:rPr>
              <a:t>PD-L1</a:t>
            </a:r>
            <a:r>
              <a:rPr lang="en-US" altLang="zh-CN" dirty="0">
                <a:highlight>
                  <a:srgbClr val="C0C0C0"/>
                </a:highlight>
              </a:rPr>
              <a:t>(tumor</a:t>
            </a:r>
            <a:r>
              <a:rPr lang="zh-CN" altLang="en-US" dirty="0">
                <a:highlight>
                  <a:srgbClr val="C0C0C0"/>
                </a:highlight>
              </a:rPr>
              <a:t> </a:t>
            </a:r>
            <a:r>
              <a:rPr lang="en-US" altLang="zh-CN" dirty="0">
                <a:highlight>
                  <a:srgbClr val="C0C0C0"/>
                </a:highlight>
              </a:rPr>
              <a:t>cell)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PD</a:t>
            </a:r>
            <a:r>
              <a:rPr lang="en-US" altLang="zh-CN" dirty="0"/>
              <a:t>-L1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microsatellite</a:t>
            </a:r>
            <a:r>
              <a:rPr lang="zh-CN" altLang="en-US" dirty="0"/>
              <a:t> </a:t>
            </a:r>
            <a:r>
              <a:rPr lang="en-US" altLang="zh-CN" dirty="0"/>
              <a:t>instability</a:t>
            </a:r>
            <a:r>
              <a:rPr lang="zh-CN" altLang="en-US" dirty="0"/>
              <a:t> </a:t>
            </a:r>
            <a:r>
              <a:rPr lang="en-US" altLang="zh-CN" dirty="0"/>
              <a:t>(MSI-H)</a:t>
            </a:r>
          </a:p>
          <a:p>
            <a:r>
              <a:rPr lang="en-US" altLang="zh-CN" dirty="0"/>
              <a:t>Tumor</a:t>
            </a:r>
            <a:r>
              <a:rPr lang="zh-CN" altLang="en-US" dirty="0"/>
              <a:t> </a:t>
            </a:r>
            <a:r>
              <a:rPr lang="en-US" altLang="zh-CN" dirty="0"/>
              <a:t>mutational</a:t>
            </a:r>
            <a:r>
              <a:rPr lang="zh-CN" altLang="en-US" dirty="0"/>
              <a:t> </a:t>
            </a:r>
            <a:r>
              <a:rPr lang="en-US" altLang="zh-CN" dirty="0"/>
              <a:t>burden</a:t>
            </a:r>
            <a:r>
              <a:rPr lang="zh-CN" altLang="en-US" dirty="0"/>
              <a:t> </a:t>
            </a:r>
            <a:r>
              <a:rPr lang="en-US" altLang="zh-CN" dirty="0"/>
              <a:t>(TMB)</a:t>
            </a:r>
          </a:p>
          <a:p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cell-inflamed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(GEP)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2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72D5-65B9-1647-BAD8-20004E6B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84C3-623D-7B4A-A012-9924D3425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TET1</a:t>
            </a:r>
            <a:r>
              <a:rPr lang="zh-CN" altLang="en-US" dirty="0">
                <a:solidFill>
                  <a:prstClr val="black"/>
                </a:solidFill>
              </a:rPr>
              <a:t> ： </a:t>
            </a:r>
            <a:r>
              <a:rPr lang="en-US" dirty="0"/>
              <a:t>DNA demethylase </a:t>
            </a:r>
          </a:p>
          <a:p>
            <a:endParaRPr lang="en-US" dirty="0"/>
          </a:p>
          <a:p>
            <a:r>
              <a:rPr lang="en-US" dirty="0"/>
              <a:t>DNA methylation and anti-tumor immunity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increasing</a:t>
            </a:r>
            <a:r>
              <a:rPr lang="zh-CN" altLang="en-US" dirty="0"/>
              <a:t> </a:t>
            </a:r>
            <a:r>
              <a:rPr lang="en-US" altLang="zh-CN" dirty="0"/>
              <a:t>evidences,</a:t>
            </a:r>
            <a:r>
              <a:rPr lang="zh-CN" altLang="en-US" dirty="0"/>
              <a:t> </a:t>
            </a:r>
            <a:r>
              <a:rPr lang="en-US" dirty="0"/>
              <a:t>association of genomic alterations in DNA methylation-related genes and ICI response are lacking </a:t>
            </a:r>
          </a:p>
          <a:p>
            <a:endParaRPr lang="en-US" dirty="0"/>
          </a:p>
          <a:p>
            <a:r>
              <a:rPr lang="en-US" dirty="0"/>
              <a:t>DNA methylation signature was recently reported to be associated with the efficacy of anti-PD-1 treatment in non-small-cell lung cancer (NSCLC)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F467-5D2A-524F-8C9C-4795CB11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9198F9-761A-B04A-8DB1-684058F68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31" y="2587374"/>
            <a:ext cx="11695538" cy="26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16C2-E8CC-FF47-96C5-15072FFF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Clinical cohort consolidation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D8E5-BCD1-764A-82D7-4700A199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40" y="2066758"/>
            <a:ext cx="6131194" cy="4257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AE561-0534-064B-9DD9-EB9352CC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6" y="2508132"/>
            <a:ext cx="5902309" cy="3522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99C9-FC81-634B-9C3E-737D797E7800}"/>
              </a:ext>
            </a:extLst>
          </p:cNvPr>
          <p:cNvSpPr txBox="1"/>
          <p:nvPr/>
        </p:nvSpPr>
        <p:spPr>
          <a:xfrm>
            <a:off x="268538" y="2799169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280</a:t>
            </a:r>
            <a:r>
              <a:rPr lang="zh-CN" altLang="en-US" sz="1200" dirty="0"/>
              <a:t> </a:t>
            </a:r>
            <a:r>
              <a:rPr lang="en-US" altLang="zh-CN" sz="1200" dirty="0"/>
              <a:t>panel</a:t>
            </a:r>
            <a:r>
              <a:rPr lang="zh-CN" altLang="en-US" sz="1200" dirty="0"/>
              <a:t> </a:t>
            </a:r>
            <a:r>
              <a:rPr lang="en-US" altLang="zh-CN" sz="1200" dirty="0"/>
              <a:t>sequencing</a:t>
            </a:r>
          </a:p>
          <a:p>
            <a:r>
              <a:rPr lang="en-US" altLang="zh-CN" sz="1200" dirty="0"/>
              <a:t>n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249</a:t>
            </a:r>
            <a:r>
              <a:rPr lang="zh-CN" altLang="en-US" sz="1200" dirty="0"/>
              <a:t> </a:t>
            </a:r>
            <a:r>
              <a:rPr lang="en-US" altLang="zh-CN" sz="1200" dirty="0"/>
              <a:t>WES</a:t>
            </a:r>
            <a:r>
              <a:rPr lang="zh-CN" altLang="en-US" sz="1200" dirty="0"/>
              <a:t> </a:t>
            </a:r>
            <a:r>
              <a:rPr lang="en-US" altLang="zh-CN" sz="1200" dirty="0"/>
              <a:t>sequencing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828C-6538-B741-A2B2-263BAF2ED687}"/>
              </a:ext>
            </a:extLst>
          </p:cNvPr>
          <p:cNvSpPr txBox="1"/>
          <p:nvPr/>
        </p:nvSpPr>
        <p:spPr>
          <a:xfrm>
            <a:off x="7609490" y="1870841"/>
            <a:ext cx="17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cohort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D55AE-9549-5244-88E8-FD05B026380C}"/>
              </a:ext>
            </a:extLst>
          </p:cNvPr>
          <p:cNvSpPr txBox="1"/>
          <p:nvPr/>
        </p:nvSpPr>
        <p:spPr>
          <a:xfrm>
            <a:off x="2149970" y="2240173"/>
            <a:ext cx="176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Discovery</a:t>
            </a:r>
            <a:r>
              <a:rPr lang="zh-CN" altLang="en-US" dirty="0"/>
              <a:t> </a:t>
            </a:r>
            <a:r>
              <a:rPr lang="en-US" altLang="zh-CN" dirty="0"/>
              <a:t>cohort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04E5-030C-A248-9AD8-F2F4DD75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TET1</a:t>
            </a:r>
            <a:r>
              <a:rPr lang="zh-CN" altLang="en-US" i="1" dirty="0"/>
              <a:t> </a:t>
            </a:r>
            <a:r>
              <a:rPr lang="en-US" altLang="zh-CN" dirty="0"/>
              <a:t>mutation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20A5A-5B24-1F47-95E6-EE1DED526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77706"/>
            <a:ext cx="4736412" cy="435133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24F6F31-9D1B-B147-867A-5B399534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12" y="1609665"/>
            <a:ext cx="6966296" cy="50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9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C376-8D31-5842-974E-E96B441E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089" y="645306"/>
            <a:ext cx="6973711" cy="1325563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Association of TET1 status and clinical outcomes in the discovery cohort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EAC76C-7CBA-734D-B6D0-7C1C26552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010"/>
          <a:stretch/>
        </p:blipFill>
        <p:spPr>
          <a:xfrm>
            <a:off x="838200" y="567868"/>
            <a:ext cx="2730952" cy="304731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A98FB21-AFF1-464A-A670-3BE56C56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155" y="2285701"/>
            <a:ext cx="7558592" cy="3926993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CB2AE22-A23E-A142-87C5-67D355272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1"/>
          <a:stretch/>
        </p:blipFill>
        <p:spPr>
          <a:xfrm>
            <a:off x="993640" y="3615185"/>
            <a:ext cx="2843514" cy="3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CF67-F709-EF40-8A4A-584E0EA8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Validation of the predictive function of TET1-MUT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B9B2CD-B117-8A43-B4B4-A4A21F5D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641" y="1825625"/>
            <a:ext cx="8554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202</Words>
  <Application>Microsoft Macintosh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The major categories of immunotherapy</vt:lpstr>
      <vt:lpstr>Immune checkpoint blockade biomarker</vt:lpstr>
      <vt:lpstr>theme</vt:lpstr>
      <vt:lpstr>Analysis methods </vt:lpstr>
      <vt:lpstr>Clinical cohort consolidation </vt:lpstr>
      <vt:lpstr>TET1 mutation</vt:lpstr>
      <vt:lpstr>Association of TET1 status and clinical outcomes in the discovery cohort</vt:lpstr>
      <vt:lpstr>Validation of the predictive function of TET1-MUT</vt:lpstr>
      <vt:lpstr>Validation of the predictive function of TET1-MUT</vt:lpstr>
      <vt:lpstr>Stratification analysis in subgroups </vt:lpstr>
      <vt:lpstr>TET1-MUT was associated with enhanced tumor immunogenicity and activated anti-tumor immunity</vt:lpstr>
      <vt:lpstr>Heatmap depicting the mean differences in immune-related gene mRNA expressions between TET1-MUT and TET1-WT tumors across different cancer types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紫玉 陶</dc:creator>
  <cp:lastModifiedBy>紫玉 陶</cp:lastModifiedBy>
  <cp:revision>36</cp:revision>
  <dcterms:created xsi:type="dcterms:W3CDTF">2020-07-30T13:35:53Z</dcterms:created>
  <dcterms:modified xsi:type="dcterms:W3CDTF">2020-07-31T05:45:53Z</dcterms:modified>
</cp:coreProperties>
</file>